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67" r:id="rId3"/>
    <p:sldId id="260" r:id="rId4"/>
    <p:sldId id="276" r:id="rId5"/>
    <p:sldId id="262" r:id="rId6"/>
    <p:sldId id="263" r:id="rId7"/>
    <p:sldId id="264" r:id="rId8"/>
    <p:sldId id="265" r:id="rId9"/>
    <p:sldId id="273" r:id="rId10"/>
    <p:sldId id="274" r:id="rId11"/>
    <p:sldId id="266" r:id="rId12"/>
    <p:sldId id="275" r:id="rId13"/>
    <p:sldId id="268" r:id="rId14"/>
    <p:sldId id="269" r:id="rId15"/>
    <p:sldId id="270" r:id="rId16"/>
    <p:sldId id="258" r:id="rId1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7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Josefin Sans"/>
        <a:ea typeface="Josefin Sans"/>
        <a:cs typeface="Josefin Sans"/>
        <a:sym typeface="Josefin San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617" autoAdjust="0"/>
    <p:restoredTop sz="96121"/>
  </p:normalViewPr>
  <p:slideViewPr>
    <p:cSldViewPr snapToGrid="0" snapToObjects="1" showGuides="1">
      <p:cViewPr varScale="1">
        <p:scale>
          <a:sx n="95" d="100"/>
          <a:sy n="95" d="100"/>
        </p:scale>
        <p:origin x="396" y="96"/>
      </p:cViewPr>
      <p:guideLst>
        <p:guide orient="horz" pos="4320"/>
        <p:guide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220"/>
    </p:cViewPr>
  </p:sorterViewPr>
  <p:notesViewPr>
    <p:cSldViewPr snapToGrid="0" snapToObjects="1" showGuides="1">
      <p:cViewPr varScale="1">
        <p:scale>
          <a:sx n="91" d="100"/>
          <a:sy n="91" d="100"/>
        </p:scale>
        <p:origin x="3784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E8E3481-FCCB-6E43-8800-6D292BFA3E6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AFF8E-3B61-174D-AA6A-608A289612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7E3AAB-D61B-B54A-9EB2-391659230381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93F016-F85E-FF44-8ED4-1B666BF4938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DF30F4-72D1-3349-8AF6-7B5EA0D296D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86C2-8251-5747-8247-5C31C5028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349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1pPr>
            <a:lvl2pPr marL="0" indent="3429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2pPr>
            <a:lvl3pPr marL="0" indent="6858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3pPr>
            <a:lvl4pPr marL="0" indent="10287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4pPr>
            <a:lvl5pPr marL="0" indent="13716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>
                <a:solidFill>
                  <a:srgbClr val="FFFFFF"/>
                </a:solidFill>
              </a:defRPr>
            </a:lvl1pPr>
            <a:lvl2pPr marL="592931" indent="-250031">
              <a:defRPr sz="2100">
                <a:solidFill>
                  <a:srgbClr val="FFFFFF"/>
                </a:solidFill>
              </a:defRPr>
            </a:lvl2pPr>
            <a:lvl3pPr marL="925830" indent="-240030">
              <a:defRPr sz="2100">
                <a:solidFill>
                  <a:srgbClr val="FFFFFF"/>
                </a:solidFill>
              </a:defRPr>
            </a:lvl3pPr>
            <a:lvl4pPr marL="1305657" indent="-276957">
              <a:defRPr sz="2100">
                <a:solidFill>
                  <a:srgbClr val="FFFFFF"/>
                </a:solidFill>
              </a:defRPr>
            </a:lvl4pPr>
            <a:lvl5pPr marL="1648557" indent="-276957">
              <a:defRPr sz="21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1pPr>
            <a:lvl2pPr marL="0" indent="34290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2pPr>
            <a:lvl3pPr marL="0" indent="68580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3pPr>
            <a:lvl4pPr marL="0" indent="102870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4pPr>
            <a:lvl5pPr marL="0" indent="137160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3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1pPr>
          </a:lstStyle>
          <a:p>
            <a: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1pPr>
            <a:lvl2pPr marL="0" indent="34290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2pPr>
            <a:lvl3pPr marL="0" indent="68580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3pPr>
            <a:lvl4pPr marL="0" indent="102870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4pPr>
            <a:lvl5pPr marL="0" indent="1371600">
              <a:spcBef>
                <a:spcPts val="200"/>
              </a:spcBef>
              <a:buSzTx/>
              <a:buFontTx/>
              <a:buNone/>
              <a:defRPr sz="1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9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1" cy="136207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63084" y="2906713"/>
            <a:ext cx="103632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1pPr>
            <a:lvl2pPr marL="0" indent="3429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2pPr>
            <a:lvl3pPr marL="0" indent="6858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3pPr>
            <a:lvl4pPr marL="0" indent="10287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4pPr>
            <a:lvl5pPr marL="0" indent="1371600">
              <a:spcBef>
                <a:spcPts val="300"/>
              </a:spcBef>
              <a:buSzTx/>
              <a:buFontTx/>
              <a:buNone/>
              <a:defRPr sz="15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Text"/>
          <p:cNvSpPr txBox="1">
            <a:spLocks noGrp="1"/>
          </p:cNvSpPr>
          <p:nvPr>
            <p:ph type="title"/>
          </p:nvPr>
        </p:nvSpPr>
        <p:spPr>
          <a:xfrm>
            <a:off x="8839200" y="274639"/>
            <a:ext cx="2743200" cy="585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0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274639"/>
            <a:ext cx="8026400" cy="585152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 marL="592931" indent="-250031">
              <a:defRPr sz="2100"/>
            </a:lvl2pPr>
            <a:lvl3pPr marL="925830" indent="-240030">
              <a:defRPr sz="2100"/>
            </a:lvl3pPr>
            <a:lvl4pPr marL="1305657" indent="-276957">
              <a:defRPr sz="2100"/>
            </a:lvl4pPr>
            <a:lvl5pPr marL="1648557" indent="-276957">
              <a:defRPr sz="21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9600" y="1535112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/>
            </a:lvl1pPr>
            <a:lvl2pPr marL="0" indent="342900">
              <a:spcBef>
                <a:spcPts val="400"/>
              </a:spcBef>
              <a:buSzTx/>
              <a:buFontTx/>
              <a:buNone/>
              <a:defRPr sz="1800" b="1"/>
            </a:lvl2pPr>
            <a:lvl3pPr marL="0" indent="685800">
              <a:spcBef>
                <a:spcPts val="400"/>
              </a:spcBef>
              <a:buSzTx/>
              <a:buFontTx/>
              <a:buNone/>
              <a:defRPr sz="1800" b="1"/>
            </a:lvl3pPr>
            <a:lvl4pPr marL="0" indent="1028700">
              <a:spcBef>
                <a:spcPts val="400"/>
              </a:spcBef>
              <a:buSzTx/>
              <a:buFontTx/>
              <a:buNone/>
              <a:defRPr sz="1800" b="1"/>
            </a:lvl4pPr>
            <a:lvl5pPr marL="0" indent="1371600">
              <a:spcBef>
                <a:spcPts val="400"/>
              </a:spcBef>
              <a:buSzTx/>
              <a:buFontTx/>
              <a:buNone/>
              <a:defRPr sz="1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3368" y="1535112"/>
            <a:ext cx="5389035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1800" b="1"/>
            </a:lvl1pPr>
          </a:lstStyle>
          <a:p>
            <a:pPr marL="0" indent="0">
              <a:spcBef>
                <a:spcPts val="400"/>
              </a:spcBef>
              <a:buSzTx/>
              <a:buFontTx/>
              <a:buNone/>
              <a:defRPr sz="18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09602" y="273050"/>
            <a:ext cx="4011085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half" idx="13"/>
          </p:nvPr>
        </p:nvSpPr>
        <p:spPr>
          <a:xfrm>
            <a:off x="609601" y="1435103"/>
            <a:ext cx="4011087" cy="46910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/>
            </a:lvl1pPr>
          </a:lstStyle>
          <a:p>
            <a:pPr marL="0" indent="0">
              <a:spcBef>
                <a:spcPts val="200"/>
              </a:spcBef>
              <a:buSzTx/>
              <a:buFontTx/>
              <a:buNone/>
              <a:defRPr sz="10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2389718" y="4800600"/>
            <a:ext cx="7315201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2389718" y="612775"/>
            <a:ext cx="73152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389718" y="5367338"/>
            <a:ext cx="73152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200"/>
              </a:spcBef>
              <a:buSzTx/>
              <a:buFontTx/>
              <a:buNone/>
              <a:defRPr sz="1000"/>
            </a:lvl1pPr>
            <a:lvl2pPr marL="0" indent="342900">
              <a:spcBef>
                <a:spcPts val="200"/>
              </a:spcBef>
              <a:buSzTx/>
              <a:buFontTx/>
              <a:buNone/>
              <a:defRPr sz="1000"/>
            </a:lvl2pPr>
            <a:lvl3pPr marL="0" indent="685800">
              <a:spcBef>
                <a:spcPts val="200"/>
              </a:spcBef>
              <a:buSzTx/>
              <a:buFontTx/>
              <a:buNone/>
              <a:defRPr sz="1000"/>
            </a:lvl3pPr>
            <a:lvl4pPr marL="0" indent="1028700">
              <a:spcBef>
                <a:spcPts val="200"/>
              </a:spcBef>
              <a:buSzTx/>
              <a:buFontTx/>
              <a:buNone/>
              <a:defRPr sz="1000"/>
            </a:lvl4pPr>
            <a:lvl5pPr marL="0" indent="1371600">
              <a:spcBef>
                <a:spcPts val="200"/>
              </a:spcBef>
              <a:buSzTx/>
              <a:buFontTx/>
              <a:buNone/>
              <a:defRPr sz="1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355419" y="6423500"/>
            <a:ext cx="226983" cy="230832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</p:sldLayoutIdLst>
  <p:transition spd="med"/>
  <p:txStyles>
    <p:titleStyle>
      <a:lvl1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257175" marR="0" indent="-257175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587829" marR="0" indent="-244929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914400" marR="0" indent="-22860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303019" marR="0" indent="-274319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1645920" marR="0" indent="-27432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1988820" marR="0" indent="-27432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2331720" marR="0" indent="-27432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2674620" marR="0" indent="-27432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3017520" marR="0" indent="-274320" algn="l" defTabSz="6858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3" Type="http://schemas.openxmlformats.org/officeDocument/2006/relationships/image" Target="../media/image47.jpeg"/><Relationship Id="rId7" Type="http://schemas.openxmlformats.org/officeDocument/2006/relationships/image" Target="../media/image5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10" Type="http://schemas.openxmlformats.org/officeDocument/2006/relationships/image" Target="../media/image54.emf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10" Type="http://schemas.openxmlformats.org/officeDocument/2006/relationships/image" Target="../media/image25.emf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Michelle Profile 22_cover.png" descr="Michelle Profile 22_cov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Rectangle"/>
          <p:cNvSpPr/>
          <p:nvPr/>
        </p:nvSpPr>
        <p:spPr>
          <a:xfrm>
            <a:off x="3683000" y="1726088"/>
            <a:ext cx="5023064" cy="3405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800" b="0">
                <a:latin typeface="+mn-lt"/>
                <a:ea typeface="+mn-ea"/>
                <a:cs typeface="+mn-cs"/>
                <a:sym typeface="Calibri"/>
              </a:defRPr>
            </a:pPr>
            <a:endParaRPr sz="1800"/>
          </a:p>
        </p:txBody>
      </p:sp>
      <p:sp>
        <p:nvSpPr>
          <p:cNvPr id="219" name="MY JOURNEY TO"/>
          <p:cNvSpPr txBox="1"/>
          <p:nvPr/>
        </p:nvSpPr>
        <p:spPr>
          <a:xfrm>
            <a:off x="3688466" y="2715135"/>
            <a:ext cx="5000263" cy="613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3600"/>
            </a:lvl1pPr>
          </a:lstStyle>
          <a:p>
            <a:pPr algn="ctr"/>
            <a:r>
              <a:rPr sz="2400" spc="300" dirty="0">
                <a:latin typeface="Calibri" panose="020F0502020204030204" pitchFamily="34" charset="0"/>
                <a:cs typeface="Calibri" panose="020F0502020204030204" pitchFamily="34" charset="0"/>
              </a:rPr>
              <a:t>MY JOURNEY TO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3EE52A-9660-344B-9AF9-B26813C27A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" t="26336" r="8354" b="27954"/>
          <a:stretch/>
        </p:blipFill>
        <p:spPr>
          <a:xfrm>
            <a:off x="3873660" y="3044144"/>
            <a:ext cx="4433110" cy="150274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helle Profile 22_people.png" descr="Michelle Profile 22_people.png">
            <a:extLst>
              <a:ext uri="{FF2B5EF4-FFF2-40B4-BE49-F238E27FC236}">
                <a16:creationId xmlns:a16="http://schemas.microsoft.com/office/drawing/2014/main" id="{F71D6FBD-2B9E-5548-A5D7-D60A34263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A02A4B-5059-DD4B-950C-E59F55A0E8A5}"/>
              </a:ext>
            </a:extLst>
          </p:cNvPr>
          <p:cNvGrpSpPr/>
          <p:nvPr/>
        </p:nvGrpSpPr>
        <p:grpSpPr>
          <a:xfrm>
            <a:off x="6924711" y="433137"/>
            <a:ext cx="3976550" cy="3057342"/>
            <a:chOff x="11657133" y="-793249"/>
            <a:chExt cx="4090222" cy="314473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74DD61-200B-344E-9155-0F95F52A78EB}"/>
                </a:ext>
              </a:extLst>
            </p:cNvPr>
            <p:cNvSpPr/>
            <p:nvPr/>
          </p:nvSpPr>
          <p:spPr>
            <a:xfrm rot="561256">
              <a:off x="11657133" y="-793249"/>
              <a:ext cx="4090222" cy="3144738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>
              <a:outerShdw blurRad="203200" dist="101600" dir="3240000" algn="tl" rotWithShape="0">
                <a:prstClr val="black">
                  <a:alpha val="5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566CDB-D6F2-7F46-BF1A-778E17E7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5750">
              <a:off x="11871825" y="-580189"/>
              <a:ext cx="3721100" cy="2489200"/>
            </a:xfrm>
            <a:prstGeom prst="rect">
              <a:avLst/>
            </a:prstGeom>
          </p:spPr>
        </p:pic>
      </p:grpSp>
      <p:sp>
        <p:nvSpPr>
          <p:cNvPr id="13" name="some moments in life">
            <a:extLst>
              <a:ext uri="{FF2B5EF4-FFF2-40B4-BE49-F238E27FC236}">
                <a16:creationId xmlns:a16="http://schemas.microsoft.com/office/drawing/2014/main" id="{7A225708-6EB3-E541-9013-57AE80A72A64}"/>
              </a:ext>
            </a:extLst>
          </p:cNvPr>
          <p:cNvSpPr txBox="1"/>
          <p:nvPr/>
        </p:nvSpPr>
        <p:spPr>
          <a:xfrm>
            <a:off x="3917939" y="4130922"/>
            <a:ext cx="9239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endParaRPr lang="en-US" sz="1200" b="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0764C4-6FDE-134A-995A-3C2070690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50" y="563896"/>
            <a:ext cx="2154680" cy="613376"/>
          </a:xfrm>
          <a:prstGeom prst="rect">
            <a:avLst/>
          </a:prstGeom>
        </p:spPr>
      </p:pic>
      <p:sp>
        <p:nvSpPr>
          <p:cNvPr id="17" name="some moments in life">
            <a:extLst>
              <a:ext uri="{FF2B5EF4-FFF2-40B4-BE49-F238E27FC236}">
                <a16:creationId xmlns:a16="http://schemas.microsoft.com/office/drawing/2014/main" id="{0EDBC739-C12B-6E4C-AD1E-F59C6823F705}"/>
              </a:ext>
            </a:extLst>
          </p:cNvPr>
          <p:cNvSpPr txBox="1"/>
          <p:nvPr/>
        </p:nvSpPr>
        <p:spPr>
          <a:xfrm>
            <a:off x="213917" y="1097763"/>
            <a:ext cx="298414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2000" b="0" cap="none" dirty="0">
                <a:latin typeface="Calibri" panose="020F0502020204030204" pitchFamily="34" charset="0"/>
                <a:cs typeface="Calibri" panose="020F0502020204030204" pitchFamily="34" charset="0"/>
              </a:rPr>
              <a:t>going from event to event…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60F35E-B742-C74A-8EFD-1A01FD735C52}"/>
              </a:ext>
            </a:extLst>
          </p:cNvPr>
          <p:cNvGrpSpPr/>
          <p:nvPr/>
        </p:nvGrpSpPr>
        <p:grpSpPr>
          <a:xfrm>
            <a:off x="7986416" y="2960566"/>
            <a:ext cx="3884743" cy="3255750"/>
            <a:chOff x="12783005" y="3602250"/>
            <a:chExt cx="3884743" cy="32557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3F002D5-2FC2-6C42-9EED-FE30D1FFF35E}"/>
                </a:ext>
              </a:extLst>
            </p:cNvPr>
            <p:cNvSpPr/>
            <p:nvPr/>
          </p:nvSpPr>
          <p:spPr>
            <a:xfrm>
              <a:off x="12783005" y="3602250"/>
              <a:ext cx="3884743" cy="3255750"/>
            </a:xfrm>
            <a:prstGeom prst="rect">
              <a:avLst/>
            </a:prstGeom>
            <a:solidFill>
              <a:schemeClr val="bg1"/>
            </a:solidFill>
            <a:ln w="25400" cap="flat">
              <a:noFill/>
              <a:prstDash val="solid"/>
              <a:round/>
            </a:ln>
            <a:effectLst>
              <a:outerShdw blurRad="203200" dist="101600" dir="3240000" algn="tl" rotWithShape="0">
                <a:prstClr val="black">
                  <a:alpha val="50000"/>
                </a:prst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8540D74-62B4-5141-B3F9-500AA1C19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976726" y="3858124"/>
              <a:ext cx="3478463" cy="2608847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E4EA4A1-C204-C242-856C-52926E6DCB75}"/>
              </a:ext>
            </a:extLst>
          </p:cNvPr>
          <p:cNvSpPr/>
          <p:nvPr/>
        </p:nvSpPr>
        <p:spPr>
          <a:xfrm rot="21365821">
            <a:off x="2994579" y="1716445"/>
            <a:ext cx="4455565" cy="2785836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D081F-F82C-3049-85FA-9831E99E5F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6820">
            <a:off x="3172326" y="1049737"/>
            <a:ext cx="4062663" cy="30469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0AC0066-9B48-4F47-81DC-0448D5A80247}"/>
              </a:ext>
            </a:extLst>
          </p:cNvPr>
          <p:cNvSpPr/>
          <p:nvPr/>
        </p:nvSpPr>
        <p:spPr>
          <a:xfrm rot="622588">
            <a:off x="5260081" y="3756045"/>
            <a:ext cx="2724324" cy="23942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E28E1-D2D5-704B-8B60-4B71E6B94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3549">
            <a:off x="5405963" y="3928475"/>
            <a:ext cx="2457196" cy="184688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C46A4BC-2A15-1E44-BE24-CDD636557C0C}"/>
              </a:ext>
            </a:extLst>
          </p:cNvPr>
          <p:cNvSpPr/>
          <p:nvPr/>
        </p:nvSpPr>
        <p:spPr>
          <a:xfrm>
            <a:off x="416689" y="3819646"/>
            <a:ext cx="4363655" cy="232651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C3447-85CB-5B45-B832-209D4A7AC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160" y="3290052"/>
            <a:ext cx="4036505" cy="30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8593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Michelle Profile 22_passion.png" descr="Michelle Profile 22_passion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-divider-04.png" descr="image-divider-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13632" y="-115863"/>
            <a:ext cx="9452968" cy="70897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C4576AB3-A3F9-B647-82D2-3F055628A68A}"/>
              </a:ext>
            </a:extLst>
          </p:cNvPr>
          <p:cNvSpPr txBox="1"/>
          <p:nvPr/>
        </p:nvSpPr>
        <p:spPr>
          <a:xfrm>
            <a:off x="2085149" y="5364480"/>
            <a:ext cx="3091550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cap="all"/>
            </a:lvl1pPr>
          </a:lstStyle>
          <a:p>
            <a:r>
              <a:rPr lang="en-US" spc="300" dirty="0">
                <a:latin typeface="+mn-lt"/>
              </a:rPr>
              <a:t>PROCESS</a:t>
            </a:r>
            <a:endParaRPr spc="3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5E0C47-9757-9F42-B7B5-901BB63E7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8" t="22447" r="12775" b="11899"/>
          <a:stretch/>
        </p:blipFill>
        <p:spPr>
          <a:xfrm>
            <a:off x="0" y="0"/>
            <a:ext cx="12192000" cy="689344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2597A5EE-B2DB-6B4B-93F1-E5C0C324847A}"/>
              </a:ext>
            </a:extLst>
          </p:cNvPr>
          <p:cNvSpPr/>
          <p:nvPr/>
        </p:nvSpPr>
        <p:spPr>
          <a:xfrm rot="558903">
            <a:off x="4286889" y="1018114"/>
            <a:ext cx="2761504" cy="38292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7" name="some moments in life">
            <a:extLst>
              <a:ext uri="{FF2B5EF4-FFF2-40B4-BE49-F238E27FC236}">
                <a16:creationId xmlns:a16="http://schemas.microsoft.com/office/drawing/2014/main" id="{4AA2CD76-9CFF-2240-84C9-1729986DFEA6}"/>
              </a:ext>
            </a:extLst>
          </p:cNvPr>
          <p:cNvSpPr txBox="1"/>
          <p:nvPr/>
        </p:nvSpPr>
        <p:spPr>
          <a:xfrm>
            <a:off x="8922584" y="5724418"/>
            <a:ext cx="2539420" cy="321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ctr">
              <a:lnSpc>
                <a:spcPct val="70000"/>
              </a:lnSpc>
            </a:pPr>
            <a:endParaRPr lang="en-US" sz="20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133357-A605-1149-9101-15AC92EEAB39}"/>
              </a:ext>
            </a:extLst>
          </p:cNvPr>
          <p:cNvSpPr/>
          <p:nvPr/>
        </p:nvSpPr>
        <p:spPr>
          <a:xfrm rot="266533">
            <a:off x="7167758" y="609085"/>
            <a:ext cx="3022387" cy="255588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EAF0E-C48F-654A-9E5A-22918DC27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727">
            <a:off x="7316949" y="737125"/>
            <a:ext cx="2742674" cy="20570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3A85D-5CE6-B841-94DA-425ABEAAC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051" y="994005"/>
            <a:ext cx="2913648" cy="3590366"/>
          </a:xfrm>
          <a:prstGeom prst="rect">
            <a:avLst/>
          </a:prstGeom>
        </p:spPr>
      </p:pic>
      <p:sp>
        <p:nvSpPr>
          <p:cNvPr id="13" name="some moments in life">
            <a:extLst>
              <a:ext uri="{FF2B5EF4-FFF2-40B4-BE49-F238E27FC236}">
                <a16:creationId xmlns:a16="http://schemas.microsoft.com/office/drawing/2014/main" id="{EC349CB4-7F3E-3F4F-9C24-A8AC3B58A6DC}"/>
              </a:ext>
            </a:extLst>
          </p:cNvPr>
          <p:cNvSpPr txBox="1"/>
          <p:nvPr/>
        </p:nvSpPr>
        <p:spPr>
          <a:xfrm rot="276893">
            <a:off x="7210332" y="2867911"/>
            <a:ext cx="2410816" cy="21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ctr">
              <a:lnSpc>
                <a:spcPct val="70000"/>
              </a:lnSpc>
            </a:pPr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My First Motives Training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2385FC-6D7B-C443-9064-4D79D416D7E7}"/>
              </a:ext>
            </a:extLst>
          </p:cNvPr>
          <p:cNvSpPr/>
          <p:nvPr/>
        </p:nvSpPr>
        <p:spPr>
          <a:xfrm rot="21441014">
            <a:off x="6285577" y="3397485"/>
            <a:ext cx="3410726" cy="2902878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D2FFE7-4A6C-D542-A5BE-6554DA3D7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84122">
            <a:off x="6336845" y="3458018"/>
            <a:ext cx="3303127" cy="25733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DC0338-DD75-0B42-82D2-2D9C6FFE2B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1" b="1832"/>
          <a:stretch/>
        </p:blipFill>
        <p:spPr>
          <a:xfrm rot="166424">
            <a:off x="9300849" y="3025104"/>
            <a:ext cx="2456501" cy="3539517"/>
          </a:xfrm>
          <a:prstGeom prst="rect">
            <a:avLst/>
          </a:prstGeom>
          <a:effectLst>
            <a:outerShdw blurRad="152400" dist="38100" dir="2700000" sx="102000" sy="102000" algn="tl" rotWithShape="0">
              <a:prstClr val="black">
                <a:alpha val="38000"/>
              </a:prstClr>
            </a:outerShdw>
          </a:effectLst>
        </p:spPr>
      </p:pic>
      <p:sp>
        <p:nvSpPr>
          <p:cNvPr id="14" name="some moments in life">
            <a:extLst>
              <a:ext uri="{FF2B5EF4-FFF2-40B4-BE49-F238E27FC236}">
                <a16:creationId xmlns:a16="http://schemas.microsoft.com/office/drawing/2014/main" id="{E2BAFF9C-70A3-8945-8530-5222B5C43677}"/>
              </a:ext>
            </a:extLst>
          </p:cNvPr>
          <p:cNvSpPr txBox="1"/>
          <p:nvPr/>
        </p:nvSpPr>
        <p:spPr>
          <a:xfrm rot="21436217">
            <a:off x="6787258" y="6013710"/>
            <a:ext cx="2539420" cy="21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ctr">
              <a:lnSpc>
                <a:spcPct val="70000"/>
              </a:lnSpc>
            </a:pPr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Market Malaysia Pioneer Committee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39CE053-A062-0544-AC08-A7EECC34FAAB}"/>
              </a:ext>
            </a:extLst>
          </p:cNvPr>
          <p:cNvSpPr/>
          <p:nvPr/>
        </p:nvSpPr>
        <p:spPr>
          <a:xfrm rot="21266531">
            <a:off x="1418631" y="3927849"/>
            <a:ext cx="3104543" cy="260910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BE0B61D-E21B-8448-A569-DECD215131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417280">
            <a:off x="1529416" y="4024444"/>
            <a:ext cx="2868066" cy="2208511"/>
          </a:xfrm>
          <a:prstGeom prst="rect">
            <a:avLst/>
          </a:prstGeom>
        </p:spPr>
      </p:pic>
      <p:sp>
        <p:nvSpPr>
          <p:cNvPr id="11" name="some moments in life">
            <a:extLst>
              <a:ext uri="{FF2B5EF4-FFF2-40B4-BE49-F238E27FC236}">
                <a16:creationId xmlns:a16="http://schemas.microsoft.com/office/drawing/2014/main" id="{C5516606-A535-9843-B7EA-8D588F65B876}"/>
              </a:ext>
            </a:extLst>
          </p:cNvPr>
          <p:cNvSpPr txBox="1"/>
          <p:nvPr/>
        </p:nvSpPr>
        <p:spPr>
          <a:xfrm rot="21249050">
            <a:off x="1747030" y="6234532"/>
            <a:ext cx="2804685" cy="21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ctr">
              <a:lnSpc>
                <a:spcPct val="70000"/>
              </a:lnSpc>
            </a:pPr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Finally… with Loren </a:t>
            </a:r>
            <a:r>
              <a:rPr lang="en-US" sz="11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Ridinger</a:t>
            </a:r>
            <a:endParaRPr lang="en-US" sz="11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2156F-0F62-5845-ABE6-08475B8648FD}"/>
              </a:ext>
            </a:extLst>
          </p:cNvPr>
          <p:cNvSpPr/>
          <p:nvPr/>
        </p:nvSpPr>
        <p:spPr>
          <a:xfrm rot="21266531">
            <a:off x="990211" y="460042"/>
            <a:ext cx="3586788" cy="329577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me moments in life">
            <a:extLst>
              <a:ext uri="{FF2B5EF4-FFF2-40B4-BE49-F238E27FC236}">
                <a16:creationId xmlns:a16="http://schemas.microsoft.com/office/drawing/2014/main" id="{57326FDC-9162-FE4B-80FF-1B27BD269065}"/>
              </a:ext>
            </a:extLst>
          </p:cNvPr>
          <p:cNvSpPr txBox="1"/>
          <p:nvPr/>
        </p:nvSpPr>
        <p:spPr>
          <a:xfrm rot="21260086">
            <a:off x="1736369" y="3343623"/>
            <a:ext cx="284782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My first trip to Greensboro August 2015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AB05E7B-7628-D042-B79E-7337C5BC96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46708">
            <a:off x="1151295" y="606481"/>
            <a:ext cx="3267886" cy="2727243"/>
          </a:xfrm>
          <a:prstGeom prst="rect">
            <a:avLst/>
          </a:prstGeom>
        </p:spPr>
      </p:pic>
      <p:sp>
        <p:nvSpPr>
          <p:cNvPr id="12" name="some moments in life">
            <a:extLst>
              <a:ext uri="{FF2B5EF4-FFF2-40B4-BE49-F238E27FC236}">
                <a16:creationId xmlns:a16="http://schemas.microsoft.com/office/drawing/2014/main" id="{5D9DC654-A021-8447-A8F5-96C864BB378E}"/>
              </a:ext>
            </a:extLst>
          </p:cNvPr>
          <p:cNvSpPr txBox="1"/>
          <p:nvPr/>
        </p:nvSpPr>
        <p:spPr>
          <a:xfrm rot="508726">
            <a:off x="4328007" y="4462110"/>
            <a:ext cx="2065979" cy="218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ctr">
              <a:lnSpc>
                <a:spcPct val="70000"/>
              </a:lnSpc>
            </a:pPr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Pin Recognition as Director</a:t>
            </a:r>
          </a:p>
        </p:txBody>
      </p:sp>
    </p:spTree>
    <p:extLst>
      <p:ext uri="{BB962C8B-B14F-4D97-AF65-F5344CB8AC3E}">
        <p14:creationId xmlns:p14="http://schemas.microsoft.com/office/powerpoint/2010/main" val="268642683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Michelle Profile 22_practice.png" descr="Michelle Profile 22_practic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age-divider-03.png" descr="image-divider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53624" y="-491357"/>
            <a:ext cx="9816077" cy="73620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DC58498F-B597-1847-8665-177DD9B150FF}"/>
              </a:ext>
            </a:extLst>
          </p:cNvPr>
          <p:cNvSpPr txBox="1"/>
          <p:nvPr/>
        </p:nvSpPr>
        <p:spPr>
          <a:xfrm>
            <a:off x="2085150" y="5364480"/>
            <a:ext cx="3330397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cap="all"/>
            </a:lvl1pPr>
          </a:lstStyle>
          <a:p>
            <a:r>
              <a:rPr lang="en-US" spc="300" dirty="0">
                <a:latin typeface="+mn-lt"/>
              </a:rPr>
              <a:t>PRACTICE</a:t>
            </a:r>
            <a:endParaRPr spc="3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chelle Profile 22_people.png" descr="Michelle Profile 22_people.png">
            <a:extLst>
              <a:ext uri="{FF2B5EF4-FFF2-40B4-BE49-F238E27FC236}">
                <a16:creationId xmlns:a16="http://schemas.microsoft.com/office/drawing/2014/main" id="{D7842F2F-7B1C-8F41-BC1F-822F7C4B3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36587CE-6B14-DA43-A0A0-4754431E830C}"/>
              </a:ext>
            </a:extLst>
          </p:cNvPr>
          <p:cNvSpPr/>
          <p:nvPr/>
        </p:nvSpPr>
        <p:spPr>
          <a:xfrm>
            <a:off x="5971142" y="2004540"/>
            <a:ext cx="3022387" cy="255588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7103B46-7969-4142-A347-F0BEB12B92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874" y="2176039"/>
            <a:ext cx="2677611" cy="20082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C1BEF9-B049-E042-ACB5-89FA8C054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7" y="2217177"/>
            <a:ext cx="4887651" cy="59000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6A61D79-997A-A14C-A507-6F11A89A16A0}"/>
              </a:ext>
            </a:extLst>
          </p:cNvPr>
          <p:cNvSpPr/>
          <p:nvPr/>
        </p:nvSpPr>
        <p:spPr>
          <a:xfrm rot="20943305">
            <a:off x="5320802" y="425928"/>
            <a:ext cx="2679305" cy="174837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40A56B-16E3-2240-9C28-8BD68FD2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1166">
            <a:off x="5461919" y="557837"/>
            <a:ext cx="2383991" cy="133990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F10071F-A555-6441-B479-31E3A2609887}"/>
              </a:ext>
            </a:extLst>
          </p:cNvPr>
          <p:cNvSpPr/>
          <p:nvPr/>
        </p:nvSpPr>
        <p:spPr>
          <a:xfrm rot="20872227">
            <a:off x="6931296" y="4014265"/>
            <a:ext cx="3018662" cy="241721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4BA37-FA86-B746-9E12-7F166B67C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72227">
            <a:off x="7133044" y="4194253"/>
            <a:ext cx="2640661" cy="19792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98F0D5-962C-CD4A-941A-62E63C4EAC80}"/>
              </a:ext>
            </a:extLst>
          </p:cNvPr>
          <p:cNvSpPr/>
          <p:nvPr/>
        </p:nvSpPr>
        <p:spPr>
          <a:xfrm rot="368729">
            <a:off x="9124708" y="2500132"/>
            <a:ext cx="2392101" cy="357806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92684-CFB0-764F-B76A-88BEDF27DDB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756" t="7039" r="16331" b="18207"/>
          <a:stretch/>
        </p:blipFill>
        <p:spPr>
          <a:xfrm rot="368729">
            <a:off x="9298345" y="2685327"/>
            <a:ext cx="2056420" cy="309044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2581572-7F3F-0148-ACE8-EB7D54D38DBB}"/>
              </a:ext>
            </a:extLst>
          </p:cNvPr>
          <p:cNvSpPr/>
          <p:nvPr/>
        </p:nvSpPr>
        <p:spPr>
          <a:xfrm rot="21244731">
            <a:off x="3174701" y="3409553"/>
            <a:ext cx="3654075" cy="300249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708E67-5F9E-F94F-BE23-5CFF87716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252207">
            <a:off x="3334531" y="3620739"/>
            <a:ext cx="3302286" cy="24070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63030A42-23EE-6640-AF9D-44A1B85D0C28}"/>
              </a:ext>
            </a:extLst>
          </p:cNvPr>
          <p:cNvSpPr/>
          <p:nvPr/>
        </p:nvSpPr>
        <p:spPr>
          <a:xfrm rot="520545">
            <a:off x="503146" y="3070521"/>
            <a:ext cx="3006689" cy="249212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8E3741-BA48-0043-BB92-473A7B75C8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50229">
            <a:off x="699076" y="3245919"/>
            <a:ext cx="2673138" cy="200333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9E728D1F-5724-D742-97FF-830DBB19A6AF}"/>
              </a:ext>
            </a:extLst>
          </p:cNvPr>
          <p:cNvSpPr/>
          <p:nvPr/>
        </p:nvSpPr>
        <p:spPr>
          <a:xfrm rot="368729">
            <a:off x="8473665" y="415716"/>
            <a:ext cx="1566346" cy="222973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68F21EE-A617-9F46-9A23-F00D040D8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629" t="28185" r="25637" b="18650"/>
          <a:stretch/>
        </p:blipFill>
        <p:spPr>
          <a:xfrm rot="371604">
            <a:off x="8601329" y="550183"/>
            <a:ext cx="1324923" cy="186317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DAB85-7A70-874A-BBE0-4F6D201A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7" t="21521" r="14637" b="11111"/>
          <a:stretch/>
        </p:blipFill>
        <p:spPr>
          <a:xfrm>
            <a:off x="0" y="-962526"/>
            <a:ext cx="12192000" cy="8550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65FE2-F5D0-BE48-B30D-57D3EB145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177" y="1187115"/>
            <a:ext cx="4957646" cy="5109411"/>
          </a:xfrm>
          <a:prstGeom prst="rect">
            <a:avLst/>
          </a:prstGeom>
        </p:spPr>
      </p:pic>
      <p:sp>
        <p:nvSpPr>
          <p:cNvPr id="271" name="passion"/>
          <p:cNvSpPr txBox="1"/>
          <p:nvPr/>
        </p:nvSpPr>
        <p:spPr>
          <a:xfrm>
            <a:off x="5119207" y="4119393"/>
            <a:ext cx="187326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cap="all"/>
            </a:lvl1pPr>
          </a:lstStyle>
          <a:p>
            <a:r>
              <a:rPr sz="3200" spc="300" dirty="0" err="1">
                <a:solidFill>
                  <a:schemeClr val="bg2"/>
                </a:solidFill>
                <a:latin typeface="+mn-ea"/>
                <a:ea typeface="+mn-ea"/>
              </a:rPr>
              <a:t>passio</a:t>
            </a:r>
            <a:r>
              <a:rPr lang="en-US" sz="3200" spc="300" dirty="0" err="1">
                <a:solidFill>
                  <a:schemeClr val="bg2"/>
                </a:solidFill>
                <a:latin typeface="+mn-ea"/>
                <a:ea typeface="+mn-ea"/>
              </a:rPr>
              <a:t>N</a:t>
            </a:r>
            <a:endParaRPr sz="3200" spc="300" dirty="0">
              <a:solidFill>
                <a:schemeClr val="bg2"/>
              </a:solidFill>
              <a:latin typeface="+mn-ea"/>
              <a:ea typeface="+mn-ea"/>
            </a:endParaRPr>
          </a:p>
        </p:txBody>
      </p:sp>
      <p:sp>
        <p:nvSpPr>
          <p:cNvPr id="272" name="hunger"/>
          <p:cNvSpPr txBox="1"/>
          <p:nvPr/>
        </p:nvSpPr>
        <p:spPr>
          <a:xfrm>
            <a:off x="5175487" y="4734436"/>
            <a:ext cx="171937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cap="all"/>
            </a:lvl1pPr>
          </a:lstStyle>
          <a:p>
            <a:r>
              <a:rPr sz="3000" spc="300" dirty="0">
                <a:solidFill>
                  <a:schemeClr val="bg2"/>
                </a:solidFill>
                <a:latin typeface="+mn-ea"/>
                <a:ea typeface="+mn-ea"/>
              </a:rPr>
              <a:t>hunger</a:t>
            </a:r>
          </a:p>
        </p:txBody>
      </p:sp>
      <p:sp>
        <p:nvSpPr>
          <p:cNvPr id="273" name="determination"/>
          <p:cNvSpPr txBox="1"/>
          <p:nvPr/>
        </p:nvSpPr>
        <p:spPr>
          <a:xfrm>
            <a:off x="4489840" y="5304303"/>
            <a:ext cx="3348030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3600" cap="all"/>
            </a:lvl1pPr>
          </a:lstStyle>
          <a:p>
            <a:r>
              <a:rPr sz="3000" spc="300" dirty="0">
                <a:solidFill>
                  <a:schemeClr val="bg2"/>
                </a:solidFill>
                <a:latin typeface="+mn-ea"/>
                <a:ea typeface="+mn-ea"/>
              </a:rPr>
              <a:t>determination</a:t>
            </a:r>
          </a:p>
        </p:txBody>
      </p:sp>
      <p:pic>
        <p:nvPicPr>
          <p:cNvPr id="274" name="Image" descr="Image"/>
          <p:cNvPicPr>
            <a:picLocks noChangeAspect="1"/>
          </p:cNvPicPr>
          <p:nvPr/>
        </p:nvPicPr>
        <p:blipFill rotWithShape="1">
          <a:blip r:embed="rId4">
            <a:extLst/>
          </a:blip>
          <a:srcRect r="13075"/>
          <a:stretch/>
        </p:blipFill>
        <p:spPr>
          <a:xfrm>
            <a:off x="3808897" y="1304668"/>
            <a:ext cx="4516956" cy="34513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 animBg="1"/>
      <p:bldP spid="272" grpId="0" animBg="1"/>
      <p:bldP spid="27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7050" t="18" b="18"/>
          <a:stretch>
            <a:fillRect/>
          </a:stretch>
        </p:blipFill>
        <p:spPr>
          <a:xfrm>
            <a:off x="1645303" y="-228402"/>
            <a:ext cx="6948882" cy="7010105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when lost,…"/>
          <p:cNvSpPr txBox="1"/>
          <p:nvPr/>
        </p:nvSpPr>
        <p:spPr>
          <a:xfrm>
            <a:off x="4582911" y="3034030"/>
            <a:ext cx="6232549" cy="1214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70000"/>
              </a:lnSpc>
              <a:defRPr sz="3400" cap="all"/>
            </a:pPr>
            <a:r>
              <a:rPr sz="3400" dirty="0">
                <a:latin typeface="+mn-lt"/>
              </a:rPr>
              <a:t>when lost, </a:t>
            </a:r>
          </a:p>
          <a:p>
            <a:pPr>
              <a:lnSpc>
                <a:spcPct val="70000"/>
              </a:lnSpc>
              <a:defRPr sz="3400" cap="all"/>
            </a:pPr>
            <a:r>
              <a:rPr sz="3400" dirty="0">
                <a:latin typeface="+mn-lt"/>
              </a:rPr>
              <a:t>can never return </a:t>
            </a:r>
            <a:br>
              <a:rPr lang="en-US" sz="3400" dirty="0">
                <a:latin typeface="+mn-lt"/>
              </a:rPr>
            </a:br>
            <a:r>
              <a:rPr sz="3400" dirty="0">
                <a:latin typeface="+mn-lt"/>
              </a:rPr>
              <a:t>or be </a:t>
            </a:r>
            <a:r>
              <a:rPr sz="3400" dirty="0" err="1">
                <a:latin typeface="+mn-lt"/>
              </a:rPr>
              <a:t>experience</a:t>
            </a:r>
            <a:r>
              <a:rPr lang="en-US" sz="3400" dirty="0" err="1">
                <a:latin typeface="+mn-lt"/>
              </a:rPr>
              <a:t>D</a:t>
            </a:r>
            <a:r>
              <a:rPr sz="3400" dirty="0">
                <a:latin typeface="+mn-lt"/>
              </a:rPr>
              <a:t> again</a:t>
            </a:r>
            <a:r>
              <a:rPr lang="en-US" sz="3400" dirty="0">
                <a:latin typeface="+mn-lt"/>
              </a:rPr>
              <a:t>.</a:t>
            </a:r>
            <a:endParaRPr sz="3400" dirty="0">
              <a:latin typeface="+mn-lt"/>
            </a:endParaRPr>
          </a:p>
        </p:txBody>
      </p:sp>
      <p:sp>
        <p:nvSpPr>
          <p:cNvPr id="224" name="some moments in life"/>
          <p:cNvSpPr txBox="1"/>
          <p:nvPr/>
        </p:nvSpPr>
        <p:spPr>
          <a:xfrm>
            <a:off x="4570988" y="2644831"/>
            <a:ext cx="3415357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sz="2400" b="0" dirty="0">
                <a:latin typeface="Calibri" panose="020F0502020204030204" pitchFamily="34" charset="0"/>
                <a:cs typeface="Calibri" panose="020F0502020204030204" pitchFamily="34" charset="0"/>
              </a:rPr>
              <a:t>some moments in life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C7D4383-F11E-8747-BFFD-C648B2BF3C96}"/>
              </a:ext>
            </a:extLst>
          </p:cNvPr>
          <p:cNvSpPr/>
          <p:nvPr/>
        </p:nvSpPr>
        <p:spPr>
          <a:xfrm>
            <a:off x="4555206" y="4178187"/>
            <a:ext cx="16674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latin typeface="+mn-ea"/>
                <a:ea typeface="+mn-ea"/>
              </a:rPr>
              <a:t>- Anonymous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63F507-F21D-C34A-8EC0-D481C8A8A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98" t="22447" r="12775" b="11899"/>
          <a:stretch/>
        </p:blipFill>
        <p:spPr>
          <a:xfrm>
            <a:off x="0" y="1"/>
            <a:ext cx="12192000" cy="6893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8C7DF-ED7C-A74D-8EB4-E70E9973F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477" y="474542"/>
            <a:ext cx="9734356" cy="575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78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Michelle Profile 22_process.png" descr="Michelle Profile 22_proces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525"/>
            <a:ext cx="12192000" cy="687705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assion"/>
          <p:cNvSpPr txBox="1"/>
          <p:nvPr/>
        </p:nvSpPr>
        <p:spPr>
          <a:xfrm>
            <a:off x="2085149" y="5364480"/>
            <a:ext cx="3056284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cap="all"/>
            </a:lvl1pPr>
          </a:lstStyle>
          <a:p>
            <a:r>
              <a:rPr spc="300" dirty="0">
                <a:latin typeface="+mn-lt"/>
              </a:rPr>
              <a:t>passion</a:t>
            </a:r>
          </a:p>
        </p:txBody>
      </p:sp>
      <p:pic>
        <p:nvPicPr>
          <p:cNvPr id="233" name="image-divider-05.png" descr="image-divider-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30500" y="12700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chelle Profile 22_process.png" descr="Michelle Profile 22_process.png">
            <a:extLst>
              <a:ext uri="{FF2B5EF4-FFF2-40B4-BE49-F238E27FC236}">
                <a16:creationId xmlns:a16="http://schemas.microsoft.com/office/drawing/2014/main" id="{118697D7-5A80-884B-9043-4D41F1BFA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9525"/>
            <a:ext cx="12192000" cy="68770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when lost,…">
            <a:extLst>
              <a:ext uri="{FF2B5EF4-FFF2-40B4-BE49-F238E27FC236}">
                <a16:creationId xmlns:a16="http://schemas.microsoft.com/office/drawing/2014/main" id="{465F5474-C8B2-4A4A-8194-8721AD70B1E2}"/>
              </a:ext>
            </a:extLst>
          </p:cNvPr>
          <p:cNvSpPr txBox="1"/>
          <p:nvPr/>
        </p:nvSpPr>
        <p:spPr>
          <a:xfrm>
            <a:off x="3776088" y="2899560"/>
            <a:ext cx="6232549" cy="482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>
              <a:lnSpc>
                <a:spcPct val="70000"/>
              </a:lnSpc>
              <a:defRPr sz="3400" cap="all"/>
            </a:pPr>
            <a:r>
              <a:rPr lang="en-US" sz="3400" dirty="0">
                <a:latin typeface="+mn-lt"/>
              </a:rPr>
              <a:t>PASSION IS ENERGY.</a:t>
            </a:r>
            <a:endParaRPr sz="3400" dirty="0">
              <a:latin typeface="+mn-lt"/>
            </a:endParaRPr>
          </a:p>
        </p:txBody>
      </p:sp>
      <p:sp>
        <p:nvSpPr>
          <p:cNvPr id="4" name="some moments in life">
            <a:extLst>
              <a:ext uri="{FF2B5EF4-FFF2-40B4-BE49-F238E27FC236}">
                <a16:creationId xmlns:a16="http://schemas.microsoft.com/office/drawing/2014/main" id="{EED9FDC3-8811-D24B-BBFF-1E81FD438BF7}"/>
              </a:ext>
            </a:extLst>
          </p:cNvPr>
          <p:cNvSpPr txBox="1"/>
          <p:nvPr/>
        </p:nvSpPr>
        <p:spPr>
          <a:xfrm>
            <a:off x="4669877" y="3236502"/>
            <a:ext cx="534697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pPr algn="r"/>
            <a:r>
              <a:rPr lang="en-US" sz="2400" b="0" dirty="0" err="1"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 the power </a:t>
            </a:r>
            <a:r>
              <a:rPr lang="en-US" sz="2400" b="0">
                <a:latin typeface="Calibri" panose="020F0502020204030204" pitchFamily="34" charset="0"/>
                <a:cs typeface="Calibri" panose="020F0502020204030204" pitchFamily="34" charset="0"/>
              </a:rPr>
              <a:t>that comes </a:t>
            </a:r>
            <a:b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b="0" dirty="0">
                <a:latin typeface="Calibri" panose="020F0502020204030204" pitchFamily="34" charset="0"/>
                <a:cs typeface="Calibri" panose="020F0502020204030204" pitchFamily="34" charset="0"/>
              </a:rPr>
              <a:t>from focusing on what excites you.</a:t>
            </a:r>
            <a:endParaRPr sz="2400" b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BCE19-CF60-2849-B5A2-B29A0BBF6C79}"/>
              </a:ext>
            </a:extLst>
          </p:cNvPr>
          <p:cNvSpPr/>
          <p:nvPr/>
        </p:nvSpPr>
        <p:spPr>
          <a:xfrm>
            <a:off x="8247530" y="4039291"/>
            <a:ext cx="1667435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0" dirty="0">
                <a:latin typeface="+mn-ea"/>
                <a:ea typeface="+mn-ea"/>
              </a:rPr>
              <a:t>Oprah Winfrey -</a:t>
            </a:r>
          </a:p>
        </p:txBody>
      </p:sp>
    </p:spTree>
    <p:extLst>
      <p:ext uri="{BB962C8B-B14F-4D97-AF65-F5344CB8AC3E}">
        <p14:creationId xmlns:p14="http://schemas.microsoft.com/office/powerpoint/2010/main" val="21372122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Michelle Profile 22_product.png" descr="Michelle Profile 22_produ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0806E-7331-A94B-834E-5A83897249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715" y="508000"/>
            <a:ext cx="7899400" cy="5842000"/>
          </a:xfrm>
          <a:prstGeom prst="rect">
            <a:avLst/>
          </a:prstGeom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20D54CB7-D022-154E-8223-4252848A3034}"/>
              </a:ext>
            </a:extLst>
          </p:cNvPr>
          <p:cNvSpPr txBox="1"/>
          <p:nvPr/>
        </p:nvSpPr>
        <p:spPr>
          <a:xfrm>
            <a:off x="1140604" y="5353092"/>
            <a:ext cx="3727942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cap="all"/>
            </a:lvl1pPr>
          </a:lstStyle>
          <a:p>
            <a:r>
              <a:rPr lang="en-US" spc="300" dirty="0">
                <a:latin typeface="+mn-lt"/>
              </a:rPr>
              <a:t>PRODUCTS</a:t>
            </a:r>
            <a:endParaRPr spc="3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Michelle Profile 22_product.png" descr="Michelle Profile 22_produ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89697" y="1889337"/>
            <a:ext cx="1427493" cy="3301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8480" y="1860128"/>
            <a:ext cx="1946760" cy="3359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69619" y="1873035"/>
            <a:ext cx="1223859" cy="3334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1120" y="1832669"/>
            <a:ext cx="2001480" cy="341490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4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971524" y="1845958"/>
            <a:ext cx="1463839" cy="338832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49" name="Image" descr="Image"/>
          <p:cNvPicPr>
            <a:picLocks noChangeAspect="1"/>
          </p:cNvPicPr>
          <p:nvPr/>
        </p:nvPicPr>
        <p:blipFill>
          <a:blip r:embed="rId8">
            <a:extLst/>
          </a:blip>
          <a:srcRect b="11444"/>
          <a:stretch>
            <a:fillRect/>
          </a:stretch>
        </p:blipFill>
        <p:spPr>
          <a:xfrm>
            <a:off x="7848731" y="1850373"/>
            <a:ext cx="1265632" cy="3463884"/>
          </a:xfrm>
          <a:prstGeom prst="rect">
            <a:avLst/>
          </a:prstGeom>
          <a:ln w="12700">
            <a:miter lim="400000"/>
          </a:ln>
          <a:effectLst>
            <a:reflection stA="80223" endPos="40000" dir="5400000" sy="-100000" algn="bl" rotWithShape="0"/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age-divider-02.png" descr="image-divider-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1500" y="20320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passion">
            <a:extLst>
              <a:ext uri="{FF2B5EF4-FFF2-40B4-BE49-F238E27FC236}">
                <a16:creationId xmlns:a16="http://schemas.microsoft.com/office/drawing/2014/main" id="{FAE7A18D-8EF4-884A-B13D-F3BF48579F56}"/>
              </a:ext>
            </a:extLst>
          </p:cNvPr>
          <p:cNvSpPr txBox="1"/>
          <p:nvPr/>
        </p:nvSpPr>
        <p:spPr>
          <a:xfrm>
            <a:off x="2085150" y="5364480"/>
            <a:ext cx="2617061" cy="9694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700" cap="all"/>
            </a:lvl1pPr>
          </a:lstStyle>
          <a:p>
            <a:r>
              <a:rPr lang="en-US" spc="300" dirty="0">
                <a:latin typeface="+mn-lt"/>
              </a:rPr>
              <a:t>PEOPLE</a:t>
            </a:r>
            <a:endParaRPr spc="300" dirty="0"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421" y="0"/>
            <a:ext cx="1235242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BB7D2D6-59BB-2B4D-BC72-CF77E4221422}"/>
              </a:ext>
            </a:extLst>
          </p:cNvPr>
          <p:cNvSpPr/>
          <p:nvPr/>
        </p:nvSpPr>
        <p:spPr>
          <a:xfrm rot="21184460">
            <a:off x="2138358" y="1304593"/>
            <a:ext cx="2614060" cy="217589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2A9A55-B9EC-4A48-930E-0623D524C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71426">
            <a:off x="2301408" y="1448208"/>
            <a:ext cx="2295702" cy="1716543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C5886C3-E816-3A45-AC4C-704165565DD4}"/>
              </a:ext>
            </a:extLst>
          </p:cNvPr>
          <p:cNvSpPr/>
          <p:nvPr/>
        </p:nvSpPr>
        <p:spPr>
          <a:xfrm>
            <a:off x="4416077" y="1541189"/>
            <a:ext cx="3957901" cy="3407800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96E971C-1487-C24A-8C64-850B6EF9A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2421" y="1750928"/>
            <a:ext cx="3615481" cy="2708777"/>
          </a:xfrm>
          <a:prstGeom prst="rect">
            <a:avLst/>
          </a:prstGeom>
        </p:spPr>
      </p:pic>
      <p:sp>
        <p:nvSpPr>
          <p:cNvPr id="8" name="some moments in life">
            <a:extLst>
              <a:ext uri="{FF2B5EF4-FFF2-40B4-BE49-F238E27FC236}">
                <a16:creationId xmlns:a16="http://schemas.microsoft.com/office/drawing/2014/main" id="{6A6A81FF-3E07-4D41-8A40-0794CBE60E65}"/>
              </a:ext>
            </a:extLst>
          </p:cNvPr>
          <p:cNvSpPr txBox="1"/>
          <p:nvPr/>
        </p:nvSpPr>
        <p:spPr>
          <a:xfrm rot="21273369">
            <a:off x="3203813" y="3192242"/>
            <a:ext cx="80246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Philip Wong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28637C-4A3F-0F44-AC7B-D0632869F4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129" y="522484"/>
            <a:ext cx="3397624" cy="712405"/>
          </a:xfrm>
          <a:prstGeom prst="rect">
            <a:avLst/>
          </a:prstGeom>
        </p:spPr>
      </p:pic>
      <p:sp>
        <p:nvSpPr>
          <p:cNvPr id="21" name="some moments in life">
            <a:extLst>
              <a:ext uri="{FF2B5EF4-FFF2-40B4-BE49-F238E27FC236}">
                <a16:creationId xmlns:a16="http://schemas.microsoft.com/office/drawing/2014/main" id="{FD6463BA-2C02-524C-958E-BEE6148D0121}"/>
              </a:ext>
            </a:extLst>
          </p:cNvPr>
          <p:cNvSpPr txBox="1"/>
          <p:nvPr/>
        </p:nvSpPr>
        <p:spPr>
          <a:xfrm>
            <a:off x="5957120" y="4502012"/>
            <a:ext cx="66300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2000" cap="none" dirty="0">
                <a:latin typeface="Calibri" panose="020F0502020204030204" pitchFamily="34" charset="0"/>
                <a:cs typeface="Calibri" panose="020F0502020204030204" pitchFamily="34" charset="0"/>
              </a:rPr>
              <a:t>Mum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E1C9ED-3972-FD43-8AC8-C8A4B90122E5}"/>
              </a:ext>
            </a:extLst>
          </p:cNvPr>
          <p:cNvSpPr/>
          <p:nvPr/>
        </p:nvSpPr>
        <p:spPr>
          <a:xfrm rot="274486">
            <a:off x="2864524" y="4030481"/>
            <a:ext cx="2559550" cy="2205583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0" name="some moments in life">
            <a:extLst>
              <a:ext uri="{FF2B5EF4-FFF2-40B4-BE49-F238E27FC236}">
                <a16:creationId xmlns:a16="http://schemas.microsoft.com/office/drawing/2014/main" id="{338411C7-5F33-A244-A13E-3E24A55C95A1}"/>
              </a:ext>
            </a:extLst>
          </p:cNvPr>
          <p:cNvSpPr txBox="1"/>
          <p:nvPr/>
        </p:nvSpPr>
        <p:spPr>
          <a:xfrm rot="258712">
            <a:off x="3706663" y="5951504"/>
            <a:ext cx="145640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Joanne </a:t>
            </a:r>
            <a:r>
              <a:rPr lang="en-US" sz="11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Hsi</a:t>
            </a:r>
            <a:endParaRPr lang="en-US" sz="11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33BED8-7998-E74D-825F-CECE4614A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2304">
            <a:off x="2991031" y="4177048"/>
            <a:ext cx="2303032" cy="172523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7A9A552-4BC9-3346-9A8D-AE9CC3D4F240}"/>
              </a:ext>
            </a:extLst>
          </p:cNvPr>
          <p:cNvSpPr/>
          <p:nvPr/>
        </p:nvSpPr>
        <p:spPr>
          <a:xfrm>
            <a:off x="760376" y="2931459"/>
            <a:ext cx="1980071" cy="299869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BB54B9-F231-D94A-AE8B-D524D9B2D9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01" t="12419" r="54709" b="7064"/>
          <a:stretch/>
        </p:blipFill>
        <p:spPr>
          <a:xfrm>
            <a:off x="912643" y="3040554"/>
            <a:ext cx="1679807" cy="2543042"/>
          </a:xfrm>
          <a:prstGeom prst="rect">
            <a:avLst/>
          </a:prstGeom>
        </p:spPr>
      </p:pic>
      <p:sp>
        <p:nvSpPr>
          <p:cNvPr id="24" name="some moments in life">
            <a:extLst>
              <a:ext uri="{FF2B5EF4-FFF2-40B4-BE49-F238E27FC236}">
                <a16:creationId xmlns:a16="http://schemas.microsoft.com/office/drawing/2014/main" id="{B5A8BE63-BDB3-0B45-8F78-5EA6FF1B5BA3}"/>
              </a:ext>
            </a:extLst>
          </p:cNvPr>
          <p:cNvSpPr txBox="1"/>
          <p:nvPr/>
        </p:nvSpPr>
        <p:spPr>
          <a:xfrm>
            <a:off x="1314053" y="5605924"/>
            <a:ext cx="85860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Melisa Chan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3E79593-EF7C-F840-9E26-7974217ED946}"/>
              </a:ext>
            </a:extLst>
          </p:cNvPr>
          <p:cNvSpPr/>
          <p:nvPr/>
        </p:nvSpPr>
        <p:spPr>
          <a:xfrm rot="496002">
            <a:off x="9149927" y="1893442"/>
            <a:ext cx="2258278" cy="2898012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36FBAE-637B-484F-8C94-18A84221B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2965" y="1909483"/>
            <a:ext cx="2287360" cy="260206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75CB42-1AD3-D549-82FE-2CBF75C0FE22}"/>
              </a:ext>
            </a:extLst>
          </p:cNvPr>
          <p:cNvSpPr/>
          <p:nvPr/>
        </p:nvSpPr>
        <p:spPr>
          <a:xfrm rot="525913">
            <a:off x="7272956" y="3407874"/>
            <a:ext cx="1893515" cy="2973594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BFF6A5-7D92-1C43-8D53-79FF2575624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235" t="18713" r="24931" b="12047"/>
          <a:stretch/>
        </p:blipFill>
        <p:spPr>
          <a:xfrm>
            <a:off x="7145106" y="3418268"/>
            <a:ext cx="2101517" cy="2764663"/>
          </a:xfrm>
          <a:prstGeom prst="rect">
            <a:avLst/>
          </a:prstGeom>
        </p:spPr>
      </p:pic>
      <p:sp>
        <p:nvSpPr>
          <p:cNvPr id="19" name="some moments in life">
            <a:extLst>
              <a:ext uri="{FF2B5EF4-FFF2-40B4-BE49-F238E27FC236}">
                <a16:creationId xmlns:a16="http://schemas.microsoft.com/office/drawing/2014/main" id="{85628D4B-F1F4-BA4A-9385-19E26D34157C}"/>
              </a:ext>
            </a:extLst>
          </p:cNvPr>
          <p:cNvSpPr txBox="1"/>
          <p:nvPr/>
        </p:nvSpPr>
        <p:spPr>
          <a:xfrm rot="497531">
            <a:off x="7691158" y="6073278"/>
            <a:ext cx="87406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Liyen</a:t>
            </a:r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 Ho</a:t>
            </a:r>
          </a:p>
        </p:txBody>
      </p:sp>
      <p:sp>
        <p:nvSpPr>
          <p:cNvPr id="9" name="some moments in life">
            <a:extLst>
              <a:ext uri="{FF2B5EF4-FFF2-40B4-BE49-F238E27FC236}">
                <a16:creationId xmlns:a16="http://schemas.microsoft.com/office/drawing/2014/main" id="{E36B1314-5E8B-AD4C-84D1-1C231F1346CB}"/>
              </a:ext>
            </a:extLst>
          </p:cNvPr>
          <p:cNvSpPr txBox="1"/>
          <p:nvPr/>
        </p:nvSpPr>
        <p:spPr>
          <a:xfrm rot="497531">
            <a:off x="9656522" y="4451862"/>
            <a:ext cx="874066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Anne Loke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2823D4B-5225-6E4C-9D89-F4BF30B4E9AF}"/>
              </a:ext>
            </a:extLst>
          </p:cNvPr>
          <p:cNvSpPr/>
          <p:nvPr/>
        </p:nvSpPr>
        <p:spPr>
          <a:xfrm rot="21308343">
            <a:off x="7992581" y="250072"/>
            <a:ext cx="1547386" cy="2145689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A29FD7-FC95-674F-A922-782C731C6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1046" y="244249"/>
            <a:ext cx="1552919" cy="1983978"/>
          </a:xfrm>
          <a:prstGeom prst="rect">
            <a:avLst/>
          </a:prstGeom>
        </p:spPr>
      </p:pic>
      <p:sp>
        <p:nvSpPr>
          <p:cNvPr id="15" name="some moments in life">
            <a:extLst>
              <a:ext uri="{FF2B5EF4-FFF2-40B4-BE49-F238E27FC236}">
                <a16:creationId xmlns:a16="http://schemas.microsoft.com/office/drawing/2014/main" id="{A7AF4619-483B-6648-BD6C-644CAE920A86}"/>
              </a:ext>
            </a:extLst>
          </p:cNvPr>
          <p:cNvSpPr txBox="1"/>
          <p:nvPr/>
        </p:nvSpPr>
        <p:spPr>
          <a:xfrm rot="21296661">
            <a:off x="8505993" y="2083488"/>
            <a:ext cx="921860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Patsy Koh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Michelle Profile 22_people.png" descr="Michelle Profile 22_peopl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17F889F-A8E9-6A40-87D2-4F2AF2F2B810}"/>
              </a:ext>
            </a:extLst>
          </p:cNvPr>
          <p:cNvSpPr/>
          <p:nvPr/>
        </p:nvSpPr>
        <p:spPr>
          <a:xfrm rot="505195">
            <a:off x="5904063" y="15982"/>
            <a:ext cx="4128951" cy="3573735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E86B005-8B35-8446-8380-D8DE49218BB7}"/>
              </a:ext>
            </a:extLst>
          </p:cNvPr>
          <p:cNvSpPr/>
          <p:nvPr/>
        </p:nvSpPr>
        <p:spPr>
          <a:xfrm>
            <a:off x="5249955" y="3367995"/>
            <a:ext cx="2145927" cy="320761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DB450A-136A-5F41-9559-29A7F31E63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58" t="15426" r="15569" b="17587"/>
          <a:stretch/>
        </p:blipFill>
        <p:spPr>
          <a:xfrm>
            <a:off x="5446059" y="3508914"/>
            <a:ext cx="1829243" cy="2649838"/>
          </a:xfrm>
          <a:prstGeom prst="rect">
            <a:avLst/>
          </a:prstGeom>
        </p:spPr>
      </p:pic>
      <p:sp>
        <p:nvSpPr>
          <p:cNvPr id="32" name="some moments in life">
            <a:extLst>
              <a:ext uri="{FF2B5EF4-FFF2-40B4-BE49-F238E27FC236}">
                <a16:creationId xmlns:a16="http://schemas.microsoft.com/office/drawing/2014/main" id="{3FD5C9D0-31DE-4B4C-B188-B1834296A001}"/>
              </a:ext>
            </a:extLst>
          </p:cNvPr>
          <p:cNvSpPr txBox="1"/>
          <p:nvPr/>
        </p:nvSpPr>
        <p:spPr>
          <a:xfrm>
            <a:off x="2308778" y="4458132"/>
            <a:ext cx="2915220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2000" b="0" cap="none" dirty="0">
                <a:latin typeface="Calibri" panose="020F0502020204030204" pitchFamily="34" charset="0"/>
                <a:cs typeface="Calibri" panose="020F0502020204030204" pitchFamily="34" charset="0"/>
              </a:rPr>
              <a:t>whom I work closely with…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1F776D8-AFA0-6449-850E-14C64FEAB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7263" y="3957083"/>
            <a:ext cx="2565773" cy="722492"/>
          </a:xfrm>
          <a:prstGeom prst="rect">
            <a:avLst/>
          </a:prstGeom>
        </p:spPr>
      </p:pic>
      <p:sp>
        <p:nvSpPr>
          <p:cNvPr id="41" name="some moments in life">
            <a:extLst>
              <a:ext uri="{FF2B5EF4-FFF2-40B4-BE49-F238E27FC236}">
                <a16:creationId xmlns:a16="http://schemas.microsoft.com/office/drawing/2014/main" id="{5CCC62A1-B7DD-4545-970C-81907322E7B4}"/>
              </a:ext>
            </a:extLst>
          </p:cNvPr>
          <p:cNvSpPr txBox="1"/>
          <p:nvPr/>
        </p:nvSpPr>
        <p:spPr>
          <a:xfrm rot="431941">
            <a:off x="7025090" y="3039773"/>
            <a:ext cx="117115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400" cap="none" dirty="0">
                <a:latin typeface="Calibri" panose="020F0502020204030204" pitchFamily="34" charset="0"/>
                <a:cs typeface="Calibri" panose="020F0502020204030204" pitchFamily="34" charset="0"/>
              </a:rPr>
              <a:t>My Core Team</a:t>
            </a:r>
          </a:p>
        </p:txBody>
      </p:sp>
      <p:sp>
        <p:nvSpPr>
          <p:cNvPr id="12" name="some moments in life">
            <a:extLst>
              <a:ext uri="{FF2B5EF4-FFF2-40B4-BE49-F238E27FC236}">
                <a16:creationId xmlns:a16="http://schemas.microsoft.com/office/drawing/2014/main" id="{569C7B0D-0445-D745-9CB1-BAA108C13AD0}"/>
              </a:ext>
            </a:extLst>
          </p:cNvPr>
          <p:cNvSpPr txBox="1"/>
          <p:nvPr/>
        </p:nvSpPr>
        <p:spPr>
          <a:xfrm>
            <a:off x="6043299" y="6204603"/>
            <a:ext cx="717502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Ruby Chan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3859A7-21D1-3F41-9E1F-44563F5812E5}"/>
              </a:ext>
            </a:extLst>
          </p:cNvPr>
          <p:cNvSpPr/>
          <p:nvPr/>
        </p:nvSpPr>
        <p:spPr>
          <a:xfrm rot="21243713">
            <a:off x="2031078" y="731967"/>
            <a:ext cx="3576118" cy="2976687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83DA78-E5A7-6143-84A6-0F85A0FE2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04953">
            <a:off x="6110154" y="208957"/>
            <a:ext cx="3773474" cy="28390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B8C0E44-DE4A-F84C-BEB2-997B471DD943}"/>
              </a:ext>
            </a:extLst>
          </p:cNvPr>
          <p:cNvSpPr/>
          <p:nvPr/>
        </p:nvSpPr>
        <p:spPr>
          <a:xfrm rot="886731">
            <a:off x="8128659" y="3547292"/>
            <a:ext cx="1988050" cy="2835101"/>
          </a:xfrm>
          <a:prstGeom prst="rect">
            <a:avLst/>
          </a:prstGeom>
          <a:solidFill>
            <a:schemeClr val="bg1"/>
          </a:solidFill>
          <a:ln w="25400" cap="flat">
            <a:noFill/>
            <a:prstDash val="solid"/>
            <a:round/>
          </a:ln>
          <a:effectLst>
            <a:outerShdw blurRad="203200" dist="101600" dir="3240000" algn="tl" rotWithShape="0">
              <a:prstClr val="black">
                <a:alpha val="5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2B0750-EA39-9243-AD8C-69F1F2019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55451">
            <a:off x="8007360" y="3503399"/>
            <a:ext cx="2169793" cy="3251309"/>
          </a:xfrm>
          <a:prstGeom prst="rect">
            <a:avLst/>
          </a:prstGeom>
        </p:spPr>
      </p:pic>
      <p:sp>
        <p:nvSpPr>
          <p:cNvPr id="27" name="some moments in life">
            <a:extLst>
              <a:ext uri="{FF2B5EF4-FFF2-40B4-BE49-F238E27FC236}">
                <a16:creationId xmlns:a16="http://schemas.microsoft.com/office/drawing/2014/main" id="{82B087AC-7806-9E40-982E-3ED116C2045D}"/>
              </a:ext>
            </a:extLst>
          </p:cNvPr>
          <p:cNvSpPr txBox="1"/>
          <p:nvPr/>
        </p:nvSpPr>
        <p:spPr>
          <a:xfrm rot="976609">
            <a:off x="8371359" y="5932596"/>
            <a:ext cx="79605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2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Ginnie</a:t>
            </a:r>
            <a:r>
              <a:rPr lang="en-US" sz="1200" cap="none" dirty="0">
                <a:latin typeface="Calibri" panose="020F0502020204030204" pitchFamily="34" charset="0"/>
                <a:cs typeface="Calibri" panose="020F0502020204030204" pitchFamily="34" charset="0"/>
              </a:rPr>
              <a:t> Ang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29860-1237-0E4B-A1B8-F7C004C7B4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34969">
            <a:off x="2222728" y="911209"/>
            <a:ext cx="3157764" cy="2379764"/>
          </a:xfrm>
          <a:prstGeom prst="rect">
            <a:avLst/>
          </a:prstGeom>
        </p:spPr>
      </p:pic>
      <p:sp>
        <p:nvSpPr>
          <p:cNvPr id="14" name="some moments in life">
            <a:extLst>
              <a:ext uri="{FF2B5EF4-FFF2-40B4-BE49-F238E27FC236}">
                <a16:creationId xmlns:a16="http://schemas.microsoft.com/office/drawing/2014/main" id="{B1FC7A4B-83BA-6147-9620-39951E9298F3}"/>
              </a:ext>
            </a:extLst>
          </p:cNvPr>
          <p:cNvSpPr txBox="1"/>
          <p:nvPr/>
        </p:nvSpPr>
        <p:spPr>
          <a:xfrm rot="21258424">
            <a:off x="3237935" y="3339860"/>
            <a:ext cx="1547858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 cap="all"/>
            </a:lvl1pPr>
          </a:lstStyle>
          <a:p>
            <a:r>
              <a:rPr lang="en-US" sz="1100" cap="none" dirty="0">
                <a:latin typeface="Calibri" panose="020F0502020204030204" pitchFamily="34" charset="0"/>
                <a:cs typeface="Calibri" panose="020F0502020204030204" pitchFamily="34" charset="0"/>
              </a:rPr>
              <a:t>Sharon Ho &amp; Felicia </a:t>
            </a:r>
            <a:r>
              <a:rPr lang="en-US" sz="1100" cap="none" dirty="0" err="1">
                <a:latin typeface="Calibri" panose="020F0502020204030204" pitchFamily="34" charset="0"/>
                <a:cs typeface="Calibri" panose="020F0502020204030204" pitchFamily="34" charset="0"/>
              </a:rPr>
              <a:t>Seah</a:t>
            </a:r>
            <a:endParaRPr lang="en-US" sz="1100" cap="non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507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Josefin Sans"/>
            <a:ea typeface="Josefin Sans"/>
            <a:cs typeface="Josefin Sans"/>
            <a:sym typeface="Josefi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1_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1_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1_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7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Josefin Sans"/>
            <a:ea typeface="Josefin Sans"/>
            <a:cs typeface="Josefin Sans"/>
            <a:sym typeface="Josefin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98</Words>
  <Application>Microsoft Office PowerPoint</Application>
  <PresentationFormat>Widescreen</PresentationFormat>
  <Paragraphs>34</Paragraphs>
  <Slides>16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Josefin Sans</vt:lpstr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Jermaine Khoo</cp:lastModifiedBy>
  <cp:revision>64</cp:revision>
  <cp:lastPrinted>2018-09-17T12:45:46Z</cp:lastPrinted>
  <dcterms:modified xsi:type="dcterms:W3CDTF">2018-11-01T10:21:44Z</dcterms:modified>
</cp:coreProperties>
</file>